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4000"/>
  <p:notesSz cx="6858000" cy="9144000"/>
  <p:defaultTextStyle>
    <a:defPPr>
      <a:defRPr lang="fr-FR"/>
    </a:defPPr>
    <a:lvl1pPr marL="0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1pPr>
    <a:lvl2pPr marL="957071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2pPr>
    <a:lvl3pPr marL="1914140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3pPr>
    <a:lvl4pPr marL="2871214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4pPr>
    <a:lvl5pPr marL="3828283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5pPr>
    <a:lvl6pPr marL="4785351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6pPr>
    <a:lvl7pPr marL="5742420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7pPr>
    <a:lvl8pPr marL="6699491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8pPr>
    <a:lvl9pPr marL="7656567" algn="l" defTabSz="957071" rtl="0" eaLnBrk="1" latinLnBrk="0" hangingPunct="1">
      <a:defRPr sz="37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79" userDrawn="1">
          <p15:clr>
            <a:srgbClr val="A4A3A4"/>
          </p15:clr>
        </p15:guide>
        <p15:guide id="2" pos="47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0" d="100"/>
          <a:sy n="30" d="100"/>
        </p:scale>
        <p:origin x="3798" y="108"/>
      </p:cViewPr>
      <p:guideLst>
        <p:guide orient="horz" pos="7679"/>
        <p:guide pos="47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26" y="7574913"/>
            <a:ext cx="11658601" cy="522674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17" y="13817687"/>
            <a:ext cx="9601193" cy="62314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09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19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529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039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549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059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569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079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27" y="1416779"/>
            <a:ext cx="2395536" cy="30169563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19" y="1416779"/>
            <a:ext cx="6958008" cy="30169563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88" y="15668990"/>
            <a:ext cx="11658601" cy="4842935"/>
          </a:xfrm>
        </p:spPr>
        <p:txBody>
          <a:bodyPr anchor="t"/>
          <a:lstStyle>
            <a:lvl1pPr algn="l">
              <a:defRPr sz="13154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88" y="10335035"/>
            <a:ext cx="11658601" cy="5333992"/>
          </a:xfrm>
        </p:spPr>
        <p:txBody>
          <a:bodyPr anchor="b"/>
          <a:lstStyle>
            <a:lvl1pPr marL="0" indent="0">
              <a:buNone/>
              <a:defRPr sz="6577">
                <a:solidFill>
                  <a:schemeClr val="tx1">
                    <a:tint val="75000"/>
                  </a:schemeClr>
                </a:solidFill>
              </a:defRPr>
            </a:lvl1pPr>
            <a:lvl2pPr marL="1509876" indent="0">
              <a:buNone/>
              <a:defRPr sz="5868">
                <a:solidFill>
                  <a:schemeClr val="tx1">
                    <a:tint val="75000"/>
                  </a:schemeClr>
                </a:solidFill>
              </a:defRPr>
            </a:lvl2pPr>
            <a:lvl3pPr marL="3019749" indent="0">
              <a:buNone/>
              <a:defRPr sz="5155">
                <a:solidFill>
                  <a:schemeClr val="tx1">
                    <a:tint val="75000"/>
                  </a:schemeClr>
                </a:solidFill>
              </a:defRPr>
            </a:lvl3pPr>
            <a:lvl4pPr marL="4529627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4pPr>
            <a:lvl5pPr marL="6039498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5pPr>
            <a:lvl6pPr marL="7549371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6pPr>
            <a:lvl7pPr marL="9059246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7pPr>
            <a:lvl8pPr marL="10569121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8pPr>
            <a:lvl9pPr marL="12079002" indent="0">
              <a:buNone/>
              <a:defRPr sz="44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14" y="8252250"/>
            <a:ext cx="4676772" cy="23334140"/>
          </a:xfrm>
        </p:spPr>
        <p:txBody>
          <a:bodyPr/>
          <a:lstStyle>
            <a:lvl1pPr>
              <a:defRPr sz="9065"/>
            </a:lvl1pPr>
            <a:lvl2pPr>
              <a:defRPr sz="7998"/>
            </a:lvl2pPr>
            <a:lvl3pPr>
              <a:defRPr sz="6577"/>
            </a:lvl3pPr>
            <a:lvl4pPr>
              <a:defRPr sz="5868"/>
            </a:lvl4pPr>
            <a:lvl5pPr>
              <a:defRPr sz="5868"/>
            </a:lvl5pPr>
            <a:lvl6pPr>
              <a:defRPr sz="5868"/>
            </a:lvl6pPr>
            <a:lvl7pPr>
              <a:defRPr sz="5868"/>
            </a:lvl7pPr>
            <a:lvl8pPr>
              <a:defRPr sz="5868"/>
            </a:lvl8pPr>
            <a:lvl9pPr>
              <a:defRPr sz="5868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2250"/>
            <a:ext cx="4676772" cy="23334140"/>
          </a:xfrm>
        </p:spPr>
        <p:txBody>
          <a:bodyPr/>
          <a:lstStyle>
            <a:lvl1pPr>
              <a:defRPr sz="9065"/>
            </a:lvl1pPr>
            <a:lvl2pPr>
              <a:defRPr sz="7998"/>
            </a:lvl2pPr>
            <a:lvl3pPr>
              <a:defRPr sz="6577"/>
            </a:lvl3pPr>
            <a:lvl4pPr>
              <a:defRPr sz="5868"/>
            </a:lvl4pPr>
            <a:lvl5pPr>
              <a:defRPr sz="5868"/>
            </a:lvl5pPr>
            <a:lvl6pPr>
              <a:defRPr sz="5868"/>
            </a:lvl6pPr>
            <a:lvl7pPr>
              <a:defRPr sz="5868"/>
            </a:lvl7pPr>
            <a:lvl8pPr>
              <a:defRPr sz="5868"/>
            </a:lvl8pPr>
            <a:lvl9pPr>
              <a:defRPr sz="5868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10" y="976528"/>
            <a:ext cx="12344407" cy="406398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6" y="5458217"/>
            <a:ext cx="6060289" cy="2274716"/>
          </a:xfrm>
        </p:spPr>
        <p:txBody>
          <a:bodyPr anchor="b"/>
          <a:lstStyle>
            <a:lvl1pPr marL="0" indent="0">
              <a:buNone/>
              <a:defRPr sz="7998" b="1"/>
            </a:lvl1pPr>
            <a:lvl2pPr marL="1509876" indent="0">
              <a:buNone/>
              <a:defRPr sz="6577" b="1"/>
            </a:lvl2pPr>
            <a:lvl3pPr marL="3019749" indent="0">
              <a:buNone/>
              <a:defRPr sz="5868" b="1"/>
            </a:lvl3pPr>
            <a:lvl4pPr marL="4529627" indent="0">
              <a:buNone/>
              <a:defRPr sz="5155" b="1"/>
            </a:lvl4pPr>
            <a:lvl5pPr marL="6039498" indent="0">
              <a:buNone/>
              <a:defRPr sz="5155" b="1"/>
            </a:lvl5pPr>
            <a:lvl6pPr marL="7549371" indent="0">
              <a:buNone/>
              <a:defRPr sz="5155" b="1"/>
            </a:lvl6pPr>
            <a:lvl7pPr marL="9059246" indent="0">
              <a:buNone/>
              <a:defRPr sz="5155" b="1"/>
            </a:lvl7pPr>
            <a:lvl8pPr marL="10569121" indent="0">
              <a:buNone/>
              <a:defRPr sz="5155" b="1"/>
            </a:lvl8pPr>
            <a:lvl9pPr marL="12079002" indent="0">
              <a:buNone/>
              <a:defRPr sz="515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6" y="7732913"/>
            <a:ext cx="6060289" cy="14049035"/>
          </a:xfrm>
        </p:spPr>
        <p:txBody>
          <a:bodyPr/>
          <a:lstStyle>
            <a:lvl1pPr>
              <a:defRPr sz="7998"/>
            </a:lvl1pPr>
            <a:lvl2pPr>
              <a:defRPr sz="6577"/>
            </a:lvl2pPr>
            <a:lvl3pPr>
              <a:defRPr sz="5868"/>
            </a:lvl3pPr>
            <a:lvl4pPr>
              <a:defRPr sz="5155"/>
            </a:lvl4pPr>
            <a:lvl5pPr>
              <a:defRPr sz="5155"/>
            </a:lvl5pPr>
            <a:lvl6pPr>
              <a:defRPr sz="5155"/>
            </a:lvl6pPr>
            <a:lvl7pPr>
              <a:defRPr sz="5155"/>
            </a:lvl7pPr>
            <a:lvl8pPr>
              <a:defRPr sz="5155"/>
            </a:lvl8pPr>
            <a:lvl9pPr>
              <a:defRPr sz="515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53" y="5458217"/>
            <a:ext cx="6062657" cy="2274716"/>
          </a:xfrm>
        </p:spPr>
        <p:txBody>
          <a:bodyPr anchor="b"/>
          <a:lstStyle>
            <a:lvl1pPr marL="0" indent="0">
              <a:buNone/>
              <a:defRPr sz="7998" b="1"/>
            </a:lvl1pPr>
            <a:lvl2pPr marL="1509876" indent="0">
              <a:buNone/>
              <a:defRPr sz="6577" b="1"/>
            </a:lvl2pPr>
            <a:lvl3pPr marL="3019749" indent="0">
              <a:buNone/>
              <a:defRPr sz="5868" b="1"/>
            </a:lvl3pPr>
            <a:lvl4pPr marL="4529627" indent="0">
              <a:buNone/>
              <a:defRPr sz="5155" b="1"/>
            </a:lvl4pPr>
            <a:lvl5pPr marL="6039498" indent="0">
              <a:buNone/>
              <a:defRPr sz="5155" b="1"/>
            </a:lvl5pPr>
            <a:lvl6pPr marL="7549371" indent="0">
              <a:buNone/>
              <a:defRPr sz="5155" b="1"/>
            </a:lvl6pPr>
            <a:lvl7pPr marL="9059246" indent="0">
              <a:buNone/>
              <a:defRPr sz="5155" b="1"/>
            </a:lvl7pPr>
            <a:lvl8pPr marL="10569121" indent="0">
              <a:buNone/>
              <a:defRPr sz="5155" b="1"/>
            </a:lvl8pPr>
            <a:lvl9pPr marL="12079002" indent="0">
              <a:buNone/>
              <a:defRPr sz="515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53" y="7732913"/>
            <a:ext cx="6062657" cy="14049035"/>
          </a:xfrm>
        </p:spPr>
        <p:txBody>
          <a:bodyPr/>
          <a:lstStyle>
            <a:lvl1pPr>
              <a:defRPr sz="7998"/>
            </a:lvl1pPr>
            <a:lvl2pPr>
              <a:defRPr sz="6577"/>
            </a:lvl2pPr>
            <a:lvl3pPr>
              <a:defRPr sz="5868"/>
            </a:lvl3pPr>
            <a:lvl4pPr>
              <a:defRPr sz="5155"/>
            </a:lvl4pPr>
            <a:lvl5pPr>
              <a:defRPr sz="5155"/>
            </a:lvl5pPr>
            <a:lvl6pPr>
              <a:defRPr sz="5155"/>
            </a:lvl6pPr>
            <a:lvl7pPr>
              <a:defRPr sz="5155"/>
            </a:lvl7pPr>
            <a:lvl8pPr>
              <a:defRPr sz="5155"/>
            </a:lvl8pPr>
            <a:lvl9pPr>
              <a:defRPr sz="515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7" y="970877"/>
            <a:ext cx="4512468" cy="4131743"/>
          </a:xfrm>
        </p:spPr>
        <p:txBody>
          <a:bodyPr anchor="b"/>
          <a:lstStyle>
            <a:lvl1pPr algn="l">
              <a:defRPr sz="6577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95" y="970874"/>
            <a:ext cx="7667621" cy="20811076"/>
          </a:xfrm>
        </p:spPr>
        <p:txBody>
          <a:bodyPr/>
          <a:lstStyle>
            <a:lvl1pPr>
              <a:defRPr sz="11198"/>
            </a:lvl1pPr>
            <a:lvl2pPr>
              <a:defRPr sz="9065"/>
            </a:lvl2pPr>
            <a:lvl3pPr>
              <a:defRPr sz="7998"/>
            </a:lvl3pPr>
            <a:lvl4pPr>
              <a:defRPr sz="6577"/>
            </a:lvl4pPr>
            <a:lvl5pPr>
              <a:defRPr sz="6577"/>
            </a:lvl5pPr>
            <a:lvl6pPr>
              <a:defRPr sz="6577"/>
            </a:lvl6pPr>
            <a:lvl7pPr>
              <a:defRPr sz="6577"/>
            </a:lvl7pPr>
            <a:lvl8pPr>
              <a:defRPr sz="6577"/>
            </a:lvl8pPr>
            <a:lvl9pPr>
              <a:defRPr sz="657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7" y="5102595"/>
            <a:ext cx="4512468" cy="16679348"/>
          </a:xfrm>
        </p:spPr>
        <p:txBody>
          <a:bodyPr/>
          <a:lstStyle>
            <a:lvl1pPr marL="0" indent="0">
              <a:buNone/>
              <a:defRPr sz="4443"/>
            </a:lvl1pPr>
            <a:lvl2pPr marL="1509876" indent="0">
              <a:buNone/>
              <a:defRPr sz="3553"/>
            </a:lvl2pPr>
            <a:lvl3pPr marL="3019749" indent="0">
              <a:buNone/>
              <a:defRPr sz="3553"/>
            </a:lvl3pPr>
            <a:lvl4pPr marL="4529627" indent="0">
              <a:buNone/>
              <a:defRPr sz="2487"/>
            </a:lvl4pPr>
            <a:lvl5pPr marL="6039498" indent="0">
              <a:buNone/>
              <a:defRPr sz="2487"/>
            </a:lvl5pPr>
            <a:lvl6pPr marL="7549371" indent="0">
              <a:buNone/>
              <a:defRPr sz="2487"/>
            </a:lvl6pPr>
            <a:lvl7pPr marL="9059246" indent="0">
              <a:buNone/>
              <a:defRPr sz="2487"/>
            </a:lvl7pPr>
            <a:lvl8pPr marL="10569121" indent="0">
              <a:buNone/>
              <a:defRPr sz="2487"/>
            </a:lvl8pPr>
            <a:lvl9pPr marL="12079002" indent="0">
              <a:buNone/>
              <a:defRPr sz="2487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44" y="17068833"/>
            <a:ext cx="8229600" cy="2015052"/>
          </a:xfrm>
        </p:spPr>
        <p:txBody>
          <a:bodyPr anchor="b"/>
          <a:lstStyle>
            <a:lvl1pPr algn="l">
              <a:defRPr sz="6577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44" y="2178796"/>
            <a:ext cx="8229600" cy="14630400"/>
          </a:xfrm>
        </p:spPr>
        <p:txBody>
          <a:bodyPr/>
          <a:lstStyle>
            <a:lvl1pPr marL="0" indent="0">
              <a:buNone/>
              <a:defRPr sz="11198"/>
            </a:lvl1pPr>
            <a:lvl2pPr marL="1509876" indent="0">
              <a:buNone/>
              <a:defRPr sz="9065"/>
            </a:lvl2pPr>
            <a:lvl3pPr marL="3019749" indent="0">
              <a:buNone/>
              <a:defRPr sz="7998"/>
            </a:lvl3pPr>
            <a:lvl4pPr marL="4529627" indent="0">
              <a:buNone/>
              <a:defRPr sz="6577"/>
            </a:lvl4pPr>
            <a:lvl5pPr marL="6039498" indent="0">
              <a:buNone/>
              <a:defRPr sz="6577"/>
            </a:lvl5pPr>
            <a:lvl6pPr marL="7549371" indent="0">
              <a:buNone/>
              <a:defRPr sz="6577"/>
            </a:lvl6pPr>
            <a:lvl7pPr marL="9059246" indent="0">
              <a:buNone/>
              <a:defRPr sz="6577"/>
            </a:lvl7pPr>
            <a:lvl8pPr marL="10569121" indent="0">
              <a:buNone/>
              <a:defRPr sz="6577"/>
            </a:lvl8pPr>
            <a:lvl9pPr marL="12079002" indent="0">
              <a:buNone/>
              <a:defRPr sz="6577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44" y="19083916"/>
            <a:ext cx="8229600" cy="2861733"/>
          </a:xfrm>
        </p:spPr>
        <p:txBody>
          <a:bodyPr/>
          <a:lstStyle>
            <a:lvl1pPr marL="0" indent="0">
              <a:buNone/>
              <a:defRPr sz="4443"/>
            </a:lvl1pPr>
            <a:lvl2pPr marL="1509876" indent="0">
              <a:buNone/>
              <a:defRPr sz="3553"/>
            </a:lvl2pPr>
            <a:lvl3pPr marL="3019749" indent="0">
              <a:buNone/>
              <a:defRPr sz="3553"/>
            </a:lvl3pPr>
            <a:lvl4pPr marL="4529627" indent="0">
              <a:buNone/>
              <a:defRPr sz="2487"/>
            </a:lvl4pPr>
            <a:lvl5pPr marL="6039498" indent="0">
              <a:buNone/>
              <a:defRPr sz="2487"/>
            </a:lvl5pPr>
            <a:lvl6pPr marL="7549371" indent="0">
              <a:buNone/>
              <a:defRPr sz="2487"/>
            </a:lvl6pPr>
            <a:lvl7pPr marL="9059246" indent="0">
              <a:buNone/>
              <a:defRPr sz="2487"/>
            </a:lvl7pPr>
            <a:lvl8pPr marL="10569121" indent="0">
              <a:buNone/>
              <a:defRPr sz="2487"/>
            </a:lvl8pPr>
            <a:lvl9pPr marL="12079002" indent="0">
              <a:buNone/>
              <a:defRPr sz="2487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10" y="976528"/>
            <a:ext cx="12344407" cy="4063981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10" y="5689651"/>
            <a:ext cx="12344407" cy="16092297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12" y="22600395"/>
            <a:ext cx="3200401" cy="129820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35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18" y="22600395"/>
            <a:ext cx="4343393" cy="129820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35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13" y="22600395"/>
            <a:ext cx="3200401" cy="129820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35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09876" rtl="0" eaLnBrk="1" latinLnBrk="0" hangingPunct="1">
        <a:spcBef>
          <a:spcPct val="0"/>
        </a:spcBef>
        <a:buNone/>
        <a:defRPr sz="145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1132402" indent="-1132402" algn="l" defTabSz="1509876" rtl="0" eaLnBrk="1" latinLnBrk="0" hangingPunct="1">
        <a:spcBef>
          <a:spcPct val="20000"/>
        </a:spcBef>
        <a:buFont typeface="Arial"/>
        <a:buChar char="•"/>
        <a:defRPr sz="11198" kern="1200">
          <a:solidFill>
            <a:schemeClr val="tx1"/>
          </a:solidFill>
          <a:latin typeface="+mn-lt"/>
          <a:ea typeface="+mn-ea"/>
          <a:cs typeface="+mn-cs"/>
        </a:defRPr>
      </a:lvl1pPr>
      <a:lvl2pPr marL="2453540" indent="-943668" algn="l" defTabSz="1509876" rtl="0" eaLnBrk="1" latinLnBrk="0" hangingPunct="1">
        <a:spcBef>
          <a:spcPct val="20000"/>
        </a:spcBef>
        <a:buFont typeface="Arial"/>
        <a:buChar char="–"/>
        <a:defRPr sz="9065" kern="1200">
          <a:solidFill>
            <a:schemeClr val="tx1"/>
          </a:solidFill>
          <a:latin typeface="+mn-lt"/>
          <a:ea typeface="+mn-ea"/>
          <a:cs typeface="+mn-cs"/>
        </a:defRPr>
      </a:lvl2pPr>
      <a:lvl3pPr marL="3774683" indent="-754940" algn="l" defTabSz="1509876" rtl="0" eaLnBrk="1" latinLnBrk="0" hangingPunct="1">
        <a:spcBef>
          <a:spcPct val="20000"/>
        </a:spcBef>
        <a:buFont typeface="Arial"/>
        <a:buChar char="•"/>
        <a:defRPr sz="7998" kern="1200">
          <a:solidFill>
            <a:schemeClr val="tx1"/>
          </a:solidFill>
          <a:latin typeface="+mn-lt"/>
          <a:ea typeface="+mn-ea"/>
          <a:cs typeface="+mn-cs"/>
        </a:defRPr>
      </a:lvl3pPr>
      <a:lvl4pPr marL="5284564" indent="-754940" algn="l" defTabSz="1509876" rtl="0" eaLnBrk="1" latinLnBrk="0" hangingPunct="1">
        <a:spcBef>
          <a:spcPct val="20000"/>
        </a:spcBef>
        <a:buFont typeface="Arial"/>
        <a:buChar char="–"/>
        <a:defRPr sz="6577" kern="1200">
          <a:solidFill>
            <a:schemeClr val="tx1"/>
          </a:solidFill>
          <a:latin typeface="+mn-lt"/>
          <a:ea typeface="+mn-ea"/>
          <a:cs typeface="+mn-cs"/>
        </a:defRPr>
      </a:lvl4pPr>
      <a:lvl5pPr marL="6794435" indent="-754940" algn="l" defTabSz="1509876" rtl="0" eaLnBrk="1" latinLnBrk="0" hangingPunct="1">
        <a:spcBef>
          <a:spcPct val="20000"/>
        </a:spcBef>
        <a:buFont typeface="Arial"/>
        <a:buChar char="»"/>
        <a:defRPr sz="6577" kern="1200">
          <a:solidFill>
            <a:schemeClr val="tx1"/>
          </a:solidFill>
          <a:latin typeface="+mn-lt"/>
          <a:ea typeface="+mn-ea"/>
          <a:cs typeface="+mn-cs"/>
        </a:defRPr>
      </a:lvl5pPr>
      <a:lvl6pPr marL="8304315" indent="-754940" algn="l" defTabSz="1509876" rtl="0" eaLnBrk="1" latinLnBrk="0" hangingPunct="1">
        <a:spcBef>
          <a:spcPct val="20000"/>
        </a:spcBef>
        <a:buFont typeface="Arial"/>
        <a:buChar char="•"/>
        <a:defRPr sz="6577" kern="1200">
          <a:solidFill>
            <a:schemeClr val="tx1"/>
          </a:solidFill>
          <a:latin typeface="+mn-lt"/>
          <a:ea typeface="+mn-ea"/>
          <a:cs typeface="+mn-cs"/>
        </a:defRPr>
      </a:lvl6pPr>
      <a:lvl7pPr marL="9814187" indent="-754940" algn="l" defTabSz="1509876" rtl="0" eaLnBrk="1" latinLnBrk="0" hangingPunct="1">
        <a:spcBef>
          <a:spcPct val="20000"/>
        </a:spcBef>
        <a:buFont typeface="Arial"/>
        <a:buChar char="•"/>
        <a:defRPr sz="6577" kern="1200">
          <a:solidFill>
            <a:schemeClr val="tx1"/>
          </a:solidFill>
          <a:latin typeface="+mn-lt"/>
          <a:ea typeface="+mn-ea"/>
          <a:cs typeface="+mn-cs"/>
        </a:defRPr>
      </a:lvl7pPr>
      <a:lvl8pPr marL="11324058" indent="-754940" algn="l" defTabSz="1509876" rtl="0" eaLnBrk="1" latinLnBrk="0" hangingPunct="1">
        <a:spcBef>
          <a:spcPct val="20000"/>
        </a:spcBef>
        <a:buFont typeface="Arial"/>
        <a:buChar char="•"/>
        <a:defRPr sz="6577" kern="1200">
          <a:solidFill>
            <a:schemeClr val="tx1"/>
          </a:solidFill>
          <a:latin typeface="+mn-lt"/>
          <a:ea typeface="+mn-ea"/>
          <a:cs typeface="+mn-cs"/>
        </a:defRPr>
      </a:lvl8pPr>
      <a:lvl9pPr marL="12833930" indent="-754940" algn="l" defTabSz="1509876" rtl="0" eaLnBrk="1" latinLnBrk="0" hangingPunct="1">
        <a:spcBef>
          <a:spcPct val="20000"/>
        </a:spcBef>
        <a:buFont typeface="Arial"/>
        <a:buChar char="•"/>
        <a:defRPr sz="65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1pPr>
      <a:lvl2pPr marL="1509876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2pPr>
      <a:lvl3pPr marL="3019749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3pPr>
      <a:lvl4pPr marL="4529627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4pPr>
      <a:lvl5pPr marL="6039498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5pPr>
      <a:lvl6pPr marL="7549371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6pPr>
      <a:lvl7pPr marL="9059246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7pPr>
      <a:lvl8pPr marL="10569121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8pPr>
      <a:lvl9pPr marL="12079002" algn="l" defTabSz="1509876" rtl="0" eaLnBrk="1" latinLnBrk="0" hangingPunct="1">
        <a:defRPr sz="58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juguete, tabla, parado&#10;&#10;El contenido generado por IA puede ser incorrecto.">
            <a:extLst>
              <a:ext uri="{FF2B5EF4-FFF2-40B4-BE49-F238E27FC236}">
                <a16:creationId xmlns:a16="http://schemas.microsoft.com/office/drawing/2014/main" id="{B3511D92-D791-8A01-7480-DC226A46A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24383999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1DBBD2D-34CF-7065-51CD-D039B9220C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22" y="22940141"/>
            <a:ext cx="1331080" cy="969989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A1DB405A-B6DA-D61B-B88B-4F0527CC21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2281" y="22730997"/>
            <a:ext cx="3001526" cy="136291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0E667A4-468A-932B-0C54-B8254D4EAC2F}"/>
              </a:ext>
            </a:extLst>
          </p:cNvPr>
          <p:cNvSpPr txBox="1">
            <a:spLocks/>
          </p:cNvSpPr>
          <p:nvPr/>
        </p:nvSpPr>
        <p:spPr>
          <a:xfrm>
            <a:off x="454622" y="1044148"/>
            <a:ext cx="12812090" cy="2549872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8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0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6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61B3232-44FF-A47D-C91B-5805E530DF0A}"/>
              </a:ext>
            </a:extLst>
          </p:cNvPr>
          <p:cNvSpPr txBox="1">
            <a:spLocks/>
          </p:cNvSpPr>
          <p:nvPr/>
        </p:nvSpPr>
        <p:spPr>
          <a:xfrm>
            <a:off x="4115471" y="23197393"/>
            <a:ext cx="5472607" cy="599430"/>
          </a:xfrm>
          <a:prstGeom prst="rect">
            <a:avLst/>
          </a:prstGeom>
          <a:noFill/>
        </p:spPr>
        <p:txBody>
          <a:bodyPr wrap="square">
            <a:normAutofit fontScale="85000" lnSpcReduction="20000"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8CC50CE2-1CD0-59FE-71DB-B2F6EDE1CE94}"/>
              </a:ext>
            </a:extLst>
          </p:cNvPr>
          <p:cNvSpPr txBox="1">
            <a:spLocks/>
          </p:cNvSpPr>
          <p:nvPr/>
        </p:nvSpPr>
        <p:spPr>
          <a:xfrm>
            <a:off x="2142384" y="19731780"/>
            <a:ext cx="9418780" cy="254987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6000"/>
              </a:lnSpc>
            </a:pPr>
            <a:r>
              <a:rPr lang="fr-FR" sz="5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5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5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5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5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5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5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5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5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5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56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5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638F85-45A1-4A2F-B656-683161EC83D0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2025-04-23T18:39:03Z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